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7" r:id="rId4"/>
    <p:sldId id="284" r:id="rId5"/>
    <p:sldId id="268" r:id="rId6"/>
    <p:sldId id="290" r:id="rId7"/>
    <p:sldId id="285" r:id="rId8"/>
    <p:sldId id="267" r:id="rId9"/>
    <p:sldId id="283" r:id="rId10"/>
    <p:sldId id="286" r:id="rId11"/>
    <p:sldId id="288" r:id="rId12"/>
    <p:sldId id="289" r:id="rId13"/>
    <p:sldId id="277" r:id="rId14"/>
    <p:sldId id="276" r:id="rId15"/>
    <p:sldId id="28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28314-0A2F-4C64-9C36-8A45D1FF7918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AA63-2603-46F4-9533-B72C2AF9C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AA63-2603-46F4-9533-B72C2AF9CA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1828800"/>
            <a:ext cx="33528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12M11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5041666" cy="623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48852" y="304800"/>
            <a:ext cx="5085348" cy="5638800"/>
            <a:chOff x="1848852" y="304800"/>
            <a:chExt cx="5085348" cy="56388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8852" y="304800"/>
              <a:ext cx="665748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457200"/>
              <a:ext cx="1295400" cy="535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Oval 6"/>
          <p:cNvSpPr/>
          <p:nvPr/>
        </p:nvSpPr>
        <p:spPr>
          <a:xfrm>
            <a:off x="914400" y="6019800"/>
            <a:ext cx="23622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টুইস্ট ড্রিল বিট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5943600"/>
            <a:ext cx="23622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ফ্ল্যাট ড্রিল বিট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ll-bits-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915400" cy="3715021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533400" y="5257800"/>
            <a:ext cx="8229600" cy="838200"/>
          </a:xfrm>
          <a:prstGeom prst="up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টুইস্ট ড্রিল বিটের বিভিন্ন অংশ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600200"/>
            <a:ext cx="8524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457200" y="1066800"/>
            <a:ext cx="8473525" cy="4257020"/>
            <a:chOff x="457200" y="1752600"/>
            <a:chExt cx="8473525" cy="4257020"/>
          </a:xfrm>
        </p:grpSpPr>
        <p:cxnSp>
          <p:nvCxnSpPr>
            <p:cNvPr id="4" name="Straight Arrow Connector 3"/>
            <p:cNvCxnSpPr/>
            <p:nvPr/>
          </p:nvCxnSpPr>
          <p:spPr>
            <a:xfrm rot="5400000">
              <a:off x="304800" y="2743200"/>
              <a:ext cx="914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57200" y="18243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ট্যাং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1900102" y="2552700"/>
              <a:ext cx="533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18288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ট্যাপার শ্যাংক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3328768" y="2586696"/>
              <a:ext cx="6858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34860" y="1752601"/>
              <a:ext cx="762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নেক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5400236" y="2657036"/>
              <a:ext cx="8382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8800" y="17526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মার্জিন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3893235" y="2838153"/>
              <a:ext cx="1182854" cy="2227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91000" y="1752600"/>
              <a:ext cx="762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ফ্লুট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-495300" y="4533900"/>
              <a:ext cx="2057400" cy="158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277100" y="4457700"/>
              <a:ext cx="2209800" cy="158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3400" y="5410200"/>
              <a:ext cx="78486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76600" y="54864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ড্রিল বিট দৈর্ঘ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15172" y="2695136"/>
              <a:ext cx="615553" cy="762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ব্যাস</a:t>
              </a:r>
              <a:r>
                <a:rPr lang="bn-IN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11652" y="4229100"/>
              <a:ext cx="1143000" cy="158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114800" y="4495800"/>
              <a:ext cx="4239064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10200" y="45720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ফ্লুটের দৈর্ঘ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7880840" y="2552700"/>
              <a:ext cx="8382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96200" y="1752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কাটিং এজ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Flowchart: Terminator 35"/>
          <p:cNvSpPr/>
          <p:nvPr/>
        </p:nvSpPr>
        <p:spPr>
          <a:xfrm>
            <a:off x="2362200" y="5791200"/>
            <a:ext cx="4191000" cy="762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টুইস্ট ড্রিল বিট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57200"/>
            <a:ext cx="43434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670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টুইস্ট ড্রিল বিটের চিত্র এঁকে বিভিন্ন অংশ চিহ্নিত কর।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228600"/>
            <a:ext cx="43434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ড্রিলিং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71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ড্রিল মেশিন কত প্রকার ও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66346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টুইস্ট ড্রিল বিট কোন ধরনের কাজে ব্যবহার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67000"/>
            <a:ext cx="86106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একটি ফ্ল্যাট ড্রিল বিটের চিত্র অংকন করে বিভিন্ন চিহ্নত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33400"/>
            <a:ext cx="43434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01322"/>
            <a:ext cx="8077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1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1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6868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838200"/>
            <a:ext cx="3810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581400"/>
            <a:ext cx="4495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228600"/>
            <a:ext cx="8748932" cy="6296464"/>
            <a:chOff x="304800" y="228600"/>
            <a:chExt cx="8748932" cy="6296464"/>
          </a:xfrm>
        </p:grpSpPr>
        <p:sp>
          <p:nvSpPr>
            <p:cNvPr id="8" name="Bevel 7"/>
            <p:cNvSpPr/>
            <p:nvPr/>
          </p:nvSpPr>
          <p:spPr>
            <a:xfrm>
              <a:off x="304800" y="228600"/>
              <a:ext cx="5029200" cy="3200400"/>
            </a:xfrm>
            <a:prstGeom prst="beve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  <a:p>
              <a:endPara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মজনুর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রশীদ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জুনিয়র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ইনস্ট্রাক্টর (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ফার্মমেশিনারী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টেকনিক্যাল স্কুল ও কলেজ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Bevel 10"/>
            <p:cNvSpPr/>
            <p:nvPr/>
          </p:nvSpPr>
          <p:spPr>
            <a:xfrm>
              <a:off x="5396132" y="3477064"/>
              <a:ext cx="3657600" cy="3048000"/>
            </a:xfrm>
            <a:prstGeom prst="beve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ফার্মমেশিনারি-১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৬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৪৫ মিঃ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304800"/>
            <a:ext cx="7848600" cy="6172200"/>
            <a:chOff x="685800" y="304800"/>
            <a:chExt cx="7848600" cy="6172200"/>
          </a:xfrm>
        </p:grpSpPr>
        <p:pic>
          <p:nvPicPr>
            <p:cNvPr id="2" name="Picture 2" descr="C:\Users\User.TTTC\Desktop\Nurul Haq\dril by gir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304800"/>
              <a:ext cx="7772400" cy="48754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Rounded Rectangle 2"/>
            <p:cNvSpPr/>
            <p:nvPr/>
          </p:nvSpPr>
          <p:spPr>
            <a:xfrm>
              <a:off x="685800" y="5791200"/>
              <a:ext cx="7848600" cy="685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শিক্ষার্থী বন্ধুরা লক্ষ্য কর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চিত্রে মেয়েটি কি করছে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11050"/>
            <a:ext cx="84830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ড্রিল মেশিন ও ড্রিলিং</a:t>
            </a:r>
            <a:endParaRPr lang="en-US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915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ড্রিল বিট কত প্রকার তা বলতে পারবে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ড্রিলিং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 বলতে পারবে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ড্রিল মেশিনের শ্রেণীবিন্যাস করতে পাড়বে।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457200"/>
            <a:ext cx="7086600" cy="1828800"/>
            <a:chOff x="457200" y="457200"/>
            <a:chExt cx="7086600" cy="1828800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1639669"/>
              <a:ext cx="693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শিক্ষার্থীরা.........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1371600" y="457200"/>
              <a:ext cx="6172200" cy="838200"/>
            </a:xfrm>
            <a:prstGeom prst="flowChartMerg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42011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টুইস্ট ড্রিলবিটের চিত্র আঁকতে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9550" y="3176588"/>
          <a:ext cx="8724900" cy="504825"/>
        </p:xfrm>
        <a:graphic>
          <a:graphicData uri="http://schemas.openxmlformats.org/presentationml/2006/ole">
            <p:oleObj spid="_x0000_s21506" name="Packager Shell Object" showAsIcon="1" r:id="rId3" imgW="11648520" imgH="685800" progId="Package">
              <p:embed/>
            </p:oleObj>
          </a:graphicData>
        </a:graphic>
      </p:graphicFrame>
      <p:sp>
        <p:nvSpPr>
          <p:cNvPr id="3" name="Flowchart: Terminator 2"/>
          <p:cNvSpPr/>
          <p:nvPr/>
        </p:nvSpPr>
        <p:spPr>
          <a:xfrm>
            <a:off x="838200" y="228600"/>
            <a:ext cx="7239000" cy="6096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685800"/>
            <a:ext cx="2209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ইলেক্ট্রিক হ্যান্ড ড্রিল মেশিন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9000" y="685800"/>
            <a:ext cx="2209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ব্রেস্ট ড্রিল মেশিন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3200" y="685800"/>
            <a:ext cx="2209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বেঞ্চ ড্রিল মেশিন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9400" y="1981200"/>
            <a:ext cx="2209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হ্যান্ড ড্রিল মেশিন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.TTTC\Desktop\Nurul Haq\padastal dr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57802"/>
            <a:ext cx="4724400" cy="5200198"/>
          </a:xfrm>
          <a:prstGeom prst="rect">
            <a:avLst/>
          </a:prstGeom>
          <a:noFill/>
        </p:spPr>
      </p:pic>
      <p:pic>
        <p:nvPicPr>
          <p:cNvPr id="7" name="Picture 2" descr="C:\Users\User.TTTC\Desktop\Nurul Haq\hand drill ma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5799222" cy="3935186"/>
          </a:xfrm>
          <a:prstGeom prst="rect">
            <a:avLst/>
          </a:prstGeom>
          <a:noFill/>
        </p:spPr>
      </p:pic>
      <p:pic>
        <p:nvPicPr>
          <p:cNvPr id="8" name="Picture 3" descr="C:\Users\User.TTTC\Desktop\Nurul Haq\dril mach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5736768" cy="4724400"/>
          </a:xfrm>
          <a:prstGeom prst="rect">
            <a:avLst/>
          </a:prstGeom>
          <a:noFill/>
        </p:spPr>
      </p:pic>
      <p:pic>
        <p:nvPicPr>
          <p:cNvPr id="9" name="Picture 3" descr="C:\Users\User.TTTC\Desktop\Nurul Haq\brest dr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838200"/>
            <a:ext cx="8077200" cy="3354965"/>
            <a:chOff x="457200" y="1447800"/>
            <a:chExt cx="8077200" cy="3354965"/>
          </a:xfrm>
        </p:grpSpPr>
        <p:pic>
          <p:nvPicPr>
            <p:cNvPr id="1027" name="Picture 3" descr="C:\Users\User.TTTC\Desktop\Nurul Haq\padastal dri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447800"/>
              <a:ext cx="3048000" cy="3354965"/>
            </a:xfrm>
            <a:prstGeom prst="rect">
              <a:avLst/>
            </a:prstGeom>
            <a:noFill/>
          </p:spPr>
        </p:pic>
        <p:pic>
          <p:nvPicPr>
            <p:cNvPr id="4" name="Picture 2" descr="C:\Users\User.TTTC\Desktop\Nurul Haq\hand drill machin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1600200"/>
              <a:ext cx="4267200" cy="2895599"/>
            </a:xfrm>
            <a:prstGeom prst="rect">
              <a:avLst/>
            </a:prstGeom>
            <a:noFill/>
          </p:spPr>
        </p:pic>
      </p:grpSp>
      <p:sp>
        <p:nvSpPr>
          <p:cNvPr id="5" name="Flowchart: Decision 4"/>
          <p:cNvSpPr/>
          <p:nvPr/>
        </p:nvSpPr>
        <p:spPr>
          <a:xfrm>
            <a:off x="304800" y="5181600"/>
            <a:ext cx="3581400" cy="1066800"/>
          </a:xfrm>
          <a:prstGeom prst="flowChartDecision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বেঞ্চ ড্রিল মেশিন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4800600" y="5105400"/>
            <a:ext cx="3581400" cy="1143000"/>
          </a:xfrm>
          <a:prstGeom prst="flowChartDecision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হ্যান্ড ড্রিল মেশিন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846454"/>
            <a:ext cx="8277055" cy="4495800"/>
            <a:chOff x="304800" y="846454"/>
            <a:chExt cx="8277055" cy="4495800"/>
          </a:xfrm>
        </p:grpSpPr>
        <p:pic>
          <p:nvPicPr>
            <p:cNvPr id="2" name="Picture 3" descr="C:\Users\User.TTTC\Desktop\Nurul Haq\dril machin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600200"/>
              <a:ext cx="3886200" cy="3200400"/>
            </a:xfrm>
            <a:prstGeom prst="rect">
              <a:avLst/>
            </a:prstGeom>
            <a:noFill/>
          </p:spPr>
        </p:pic>
        <p:pic>
          <p:nvPicPr>
            <p:cNvPr id="3" name="Picture 3" descr="C:\Users\User.TTTC\Desktop\Nurul Haq\brest dri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036888">
              <a:off x="4848055" y="1608454"/>
              <a:ext cx="4495800" cy="2971800"/>
            </a:xfrm>
            <a:prstGeom prst="rect">
              <a:avLst/>
            </a:prstGeom>
            <a:noFill/>
          </p:spPr>
        </p:pic>
      </p:grpSp>
      <p:sp>
        <p:nvSpPr>
          <p:cNvPr id="4" name="Flowchart: Decision 3"/>
          <p:cNvSpPr/>
          <p:nvPr/>
        </p:nvSpPr>
        <p:spPr>
          <a:xfrm>
            <a:off x="914400" y="5715000"/>
            <a:ext cx="2971800" cy="609600"/>
          </a:xfrm>
          <a:prstGeom prst="flowChartDecisi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ইলেক্ট্রিক হ্যান্ড ড্রিল মেশিন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5334000" y="5715000"/>
            <a:ext cx="2971800" cy="609600"/>
          </a:xfrm>
          <a:prstGeom prst="flowChartDecisi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ব্রেস্ট ড্রিল মেশিন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183</Words>
  <Application>Microsoft Office PowerPoint</Application>
  <PresentationFormat>On-screen Show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moznu</cp:lastModifiedBy>
  <cp:revision>459</cp:revision>
  <dcterms:created xsi:type="dcterms:W3CDTF">2006-08-16T00:00:00Z</dcterms:created>
  <dcterms:modified xsi:type="dcterms:W3CDTF">2016-11-21T04:20:24Z</dcterms:modified>
</cp:coreProperties>
</file>